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6" r:id="rId3"/>
  </p:sldIdLst>
  <p:sldSz cx="10691813" cy="7559675"/>
  <p:notesSz cx="6865938" cy="9998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177AEDAF-5E79-4034-B14E-20FDD0CD4A47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49363"/>
            <a:ext cx="4770438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4" y="4811574"/>
            <a:ext cx="5492750" cy="3936742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09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BA6CFA6D-5D10-4301-920D-0EB4752489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05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27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38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76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419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87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48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936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889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537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187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86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3640B-256B-4016-8F85-FFFE17B10A70}" type="datetimeFigureOut">
              <a:rPr lang="ko-KR" altLang="en-US" smtClean="0"/>
              <a:t>2020-12-01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97CB5-8684-4E91-9711-588470CAFC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8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1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1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35DD409-CA1E-4AE0-AC0F-64502CA698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74" y="0"/>
            <a:ext cx="817026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62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B448BC-E464-456B-A287-011A710D79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051191A-948C-4FD3-89EF-F2D3A906D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196A597-0CF7-4639-9168-2B5BA58F0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8"/>
            <a:ext cx="10691813" cy="755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24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0</Words>
  <Application>Microsoft Office PowerPoint</Application>
  <PresentationFormat>사용자 지정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co cs</dc:creator>
  <cp:lastModifiedBy>co cs</cp:lastModifiedBy>
  <cp:revision>4</cp:revision>
  <cp:lastPrinted>2020-12-01T06:18:50Z</cp:lastPrinted>
  <dcterms:created xsi:type="dcterms:W3CDTF">2020-12-01T04:58:14Z</dcterms:created>
  <dcterms:modified xsi:type="dcterms:W3CDTF">2020-12-01T06:18:51Z</dcterms:modified>
</cp:coreProperties>
</file>